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0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8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55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7392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1340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14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586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0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5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7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2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89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3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0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35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86090A0-C99D-4A51-B5B1-FE5CDCA2443E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B387C7F-F077-4EF1-867A-D76E6C912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53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hysics.stackexchange.com/questions/74494/difference-between-parallel-and-series-capacitor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8871"/>
            <a:ext cx="9144000" cy="1077659"/>
          </a:xfrm>
        </p:spPr>
        <p:txBody>
          <a:bodyPr/>
          <a:lstStyle/>
          <a:p>
            <a:r>
              <a:rPr lang="en-GB" dirty="0"/>
              <a:t>Christian traffic circuit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82966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dirty="0"/>
              <a:t>I started working with circuits a few weeks ago (1</a:t>
            </a:r>
            <a:r>
              <a:rPr lang="en-GB" baseline="30000" dirty="0"/>
              <a:t>st</a:t>
            </a:r>
            <a:r>
              <a:rPr lang="en-GB" dirty="0"/>
              <a:t> January 2020).</a:t>
            </a:r>
          </a:p>
          <a:p>
            <a:pPr algn="l"/>
            <a:r>
              <a:rPr lang="en-GB" dirty="0"/>
              <a:t>I started with simple circuits and worked my way on with more</a:t>
            </a:r>
          </a:p>
          <a:p>
            <a:pPr algn="l"/>
            <a:r>
              <a:rPr lang="en-GB" dirty="0"/>
              <a:t>Complicated circuits . Now ill present my project that I made but step</a:t>
            </a:r>
          </a:p>
          <a:p>
            <a:pPr algn="l"/>
            <a:r>
              <a:rPr lang="en-GB" dirty="0"/>
              <a:t>By step by using the Arduino.</a:t>
            </a:r>
          </a:p>
          <a:p>
            <a:endParaRPr lang="en-GB" dirty="0"/>
          </a:p>
        </p:txBody>
      </p:sp>
      <p:pic>
        <p:nvPicPr>
          <p:cNvPr id="5" name="Picture 4" descr="&lt;strong&gt;Arduino&lt;/strong&gt; – Wikipédia, a enciclopédia liv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18" y="3118104"/>
            <a:ext cx="4249882" cy="37398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3960264"/>
            <a:ext cx="55178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Arduino is basically 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circuit maker by Coding 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hardware.</a:t>
            </a:r>
          </a:p>
        </p:txBody>
      </p:sp>
    </p:spTree>
    <p:extLst>
      <p:ext uri="{BB962C8B-B14F-4D97-AF65-F5344CB8AC3E}">
        <p14:creationId xmlns:p14="http://schemas.microsoft.com/office/powerpoint/2010/main" val="273026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10">
        <p:fade/>
      </p:transition>
    </mc:Choice>
    <mc:Fallback xmlns="">
      <p:transition spd="med" advTm="1051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r>
              <a:rPr lang="en-GB" sz="2800" dirty="0"/>
              <a:t>Step 1 :KOWING WHAT YOU WORK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396" y="1040723"/>
            <a:ext cx="8534400" cy="21688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worked with the Arduino and bread boards also the components.</a:t>
            </a:r>
          </a:p>
          <a:p>
            <a:pPr marL="0" indent="0">
              <a:buNone/>
            </a:pPr>
            <a:r>
              <a:rPr lang="en-GB" dirty="0"/>
              <a:t>The bread board is where you can build circuits with rows and holes that allow you to connect together. </a:t>
            </a:r>
          </a:p>
        </p:txBody>
      </p:sp>
      <p:pic>
        <p:nvPicPr>
          <p:cNvPr id="4" name="Picture 3" descr="circuits - Common Mistakes Using &lt;strong&gt;Breadboard&lt;/strong&gt;: What's Wron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6" y="3209544"/>
            <a:ext cx="3295650" cy="2171700"/>
          </a:xfrm>
          <a:prstGeom prst="rect">
            <a:avLst/>
          </a:prstGeom>
        </p:spPr>
      </p:pic>
      <p:pic>
        <p:nvPicPr>
          <p:cNvPr id="5" name="Picture 4" descr="&lt;strong&gt;Breadboard&lt;/strong&gt;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80" y="3209544"/>
            <a:ext cx="3430016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4656"/>
      </p:ext>
    </p:extLst>
  </p:cSld>
  <p:clrMapOvr>
    <a:masterClrMapping/>
  </p:clrMapOvr>
  <p:transition spd="slow" advTm="10866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204" y="0"/>
            <a:ext cx="5213668" cy="764031"/>
          </a:xfrm>
        </p:spPr>
        <p:txBody>
          <a:bodyPr>
            <a:normAutofit/>
          </a:bodyPr>
          <a:lstStyle/>
          <a:p>
            <a:r>
              <a:rPr lang="en-GB" sz="1800" dirty="0"/>
              <a:t>The Arduino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2" y="1133856"/>
            <a:ext cx="3858768" cy="3886010"/>
          </a:xfrm>
        </p:spPr>
      </p:pic>
      <p:sp>
        <p:nvSpPr>
          <p:cNvPr id="6" name="Rectangle 5"/>
          <p:cNvSpPr/>
          <p:nvPr/>
        </p:nvSpPr>
        <p:spPr>
          <a:xfrm>
            <a:off x="-1056926" y="764031"/>
            <a:ext cx="8037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The USB port used for powering and sending information from the computer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37" y="1133856"/>
            <a:ext cx="74824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The power connector is used for powering the Arduino when the USB port is not in use with voltage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-12125" y="1595521"/>
            <a:ext cx="785767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The pin Ground is basically the end of the circuit because it’s the minus closing the circuit to the ground.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2125" y="2153763"/>
            <a:ext cx="758335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+ 5. is the amount of voltage  sending to the voltage.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is 5volts and 5. is 3.3volts.</a:t>
            </a:r>
            <a:endParaRPr 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2125" y="2527339"/>
            <a:ext cx="72186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6. The Analog pins send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operating voltage(5V or 3.3V) into integer values between 0 and 1023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20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537" y="2984528"/>
            <a:ext cx="76242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 To 9.  are digital pins that can input and output information to the circuit from the microprocessor 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537" y="3349384"/>
            <a:ext cx="73210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10. Is the reset button that resets the information in the microprocessor. </a:t>
            </a:r>
            <a:endParaRPr 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537" y="3727204"/>
            <a:ext cx="39421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11.  Indicates that your Arduino is receiving power.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537" y="4105024"/>
            <a:ext cx="6449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12. These LEDs indicates information sending from the computer. Expected to flicker.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482844"/>
            <a:ext cx="436529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13. The Microcontroller is really the heart of the Arduino.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12125" y="4838432"/>
            <a:ext cx="62263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14.  Is the 5v voltage regulator making sure the voltage is regulated to 5v voltage.</a:t>
            </a:r>
          </a:p>
        </p:txBody>
      </p:sp>
    </p:spTree>
    <p:extLst>
      <p:ext uri="{BB962C8B-B14F-4D97-AF65-F5344CB8AC3E}">
        <p14:creationId xmlns:p14="http://schemas.microsoft.com/office/powerpoint/2010/main" val="2005048954"/>
      </p:ext>
    </p:extLst>
  </p:cSld>
  <p:clrMapOvr>
    <a:masterClrMapping/>
  </p:clrMapOvr>
  <p:transition spd="slow" advTm="31518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3152"/>
            <a:ext cx="8534400" cy="1507067"/>
          </a:xfrm>
        </p:spPr>
        <p:txBody>
          <a:bodyPr>
            <a:normAutofit/>
          </a:bodyPr>
          <a:lstStyle/>
          <a:p>
            <a:r>
              <a:rPr lang="en-GB" sz="2000" dirty="0"/>
              <a:t>The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1833"/>
            <a:ext cx="8534400" cy="61264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I`ll tell you the components I used for my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-88165" y="1799675"/>
            <a:ext cx="73356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 is a component that converts electrical energy into light energy.</a:t>
            </a:r>
          </a:p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shorter leg is Cathode (minus) and the longer leg is Anode(plus).</a:t>
            </a:r>
            <a:endParaRPr 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 descr="File:5mm Red &lt;strong&gt;LED&lt;/strong&gt;.jp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48" y="874674"/>
            <a:ext cx="2264664" cy="15097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750210"/>
            <a:ext cx="724749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A resistor is a component that resist the flow of voltage  in the circuit.</a:t>
            </a:r>
          </a:p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has many stripes and that is numbered of voltage that it resist.</a:t>
            </a:r>
          </a:p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the led had too much voltage it would burn out so that’s why you use the resistor.</a:t>
            </a:r>
          </a:p>
        </p:txBody>
      </p:sp>
      <p:pic>
        <p:nvPicPr>
          <p:cNvPr id="8" name="Picture 7" descr="&lt;strong&gt;resistance&lt;/strong&gt; - &lt;strong&gt;Resistors&lt;/strong&gt; with ends of the same &lt;strong&gt;colour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98" y="2750211"/>
            <a:ext cx="4484254" cy="26414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47498" y="5391685"/>
            <a:ext cx="431051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the color code it shows how to calculate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resist of flow voltage.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88165" y="4070948"/>
            <a:ext cx="73356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The switch  breaks the circuit when off and continue the flow when</a:t>
            </a:r>
          </a:p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 is on . There is all kind of switches example push button and a simple switch.</a:t>
            </a:r>
            <a:endParaRPr 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&lt;strong&gt;switches&lt;/strong&gt; - flow power around button laser module &lt;strong&gt;circuit&lt;/strong&gt;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4901945"/>
            <a:ext cx="2796540" cy="1577340"/>
          </a:xfrm>
          <a:prstGeom prst="rect">
            <a:avLst/>
          </a:prstGeom>
        </p:spPr>
      </p:pic>
      <p:pic>
        <p:nvPicPr>
          <p:cNvPr id="14" name="Picture 13" descr="Knife &lt;strong&gt;switch&lt;/strong&gt; - Wikipedi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3" y="5102124"/>
            <a:ext cx="2429256" cy="11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6479"/>
      </p:ext>
    </p:extLst>
  </p:cSld>
  <p:clrMapOvr>
    <a:masterClrMapping/>
  </p:clrMapOvr>
  <p:transition spd="med" advTm="20802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201" y="367469"/>
            <a:ext cx="8534400" cy="538385"/>
          </a:xfrm>
        </p:spPr>
        <p:txBody>
          <a:bodyPr>
            <a:normAutofit/>
          </a:bodyPr>
          <a:lstStyle/>
          <a:p>
            <a:r>
              <a:rPr lang="en-GB" sz="2000" dirty="0"/>
              <a:t>Step 2 : knowing the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01" y="905854"/>
            <a:ext cx="8534400" cy="78407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look at circuits at first they seem complicated but today this will explain a little bit more better.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0764A-411D-424D-A79B-13D19908B723}"/>
              </a:ext>
            </a:extLst>
          </p:cNvPr>
          <p:cNvSpPr/>
          <p:nvPr/>
        </p:nvSpPr>
        <p:spPr>
          <a:xfrm>
            <a:off x="402201" y="1689930"/>
            <a:ext cx="569379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Circuits always begin with plus and end with minus. The energy flowing through plus to  </a:t>
            </a:r>
          </a:p>
          <a:p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minus is called  voltage .  My voltage (V) is coming from the computer which is connected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the Arduino by USB cable also the minus ends in the ground from the Arduino.  Current (I) is the amount of voltage going through a wire and resistance(ohm) is the amount of resisted current. When lighting a LED it is really important to know how much resistance it needs or else it will burn out . There is a formula for that method I = V/R,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5v/220ohm = 0.023 A = 23 mA (Ohm low) this how to get the current of the voltage.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 you know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current you can get started by lighting a LED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 an Arduino.</a:t>
            </a:r>
          </a:p>
          <a:p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A378CD-540C-4D27-A030-3DAD21D281E4}"/>
              </a:ext>
            </a:extLst>
          </p:cNvPr>
          <p:cNvCxnSpPr/>
          <p:nvPr/>
        </p:nvCxnSpPr>
        <p:spPr>
          <a:xfrm flipH="1">
            <a:off x="8330268" y="3429000"/>
            <a:ext cx="503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D7DDD9-0BF1-4117-944A-BBEC84E09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71" y="1808525"/>
            <a:ext cx="3464860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7697"/>
      </p:ext>
    </p:extLst>
  </p:cSld>
  <p:clrMapOvr>
    <a:masterClrMapping/>
  </p:clrMapOvr>
  <p:transition spd="slow" advTm="21193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41E4-1037-4C24-9951-AE4C17D9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5" y="150225"/>
            <a:ext cx="8534400" cy="814510"/>
          </a:xfrm>
        </p:spPr>
        <p:txBody>
          <a:bodyPr/>
          <a:lstStyle/>
          <a:p>
            <a:r>
              <a:rPr lang="en-US" dirty="0"/>
              <a:t>More information about circuits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4564-961C-4C08-9A8E-DF65435DB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43" y="1098958"/>
            <a:ext cx="8534400" cy="11157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/>
              <a:t>As we saw on the fist circuit  you can put multipole LEDs if it’s the right resistance and current. Now we are going to add switches. Example </a:t>
            </a:r>
          </a:p>
          <a:p>
            <a:pPr marL="0" indent="0">
              <a:buNone/>
            </a:pPr>
            <a:r>
              <a:rPr lang="en-US" sz="1800" dirty="0"/>
              <a:t>In coding the switch is like the input and the LED is an output. Now it is really</a:t>
            </a:r>
          </a:p>
          <a:p>
            <a:pPr marL="0" indent="0">
              <a:buNone/>
            </a:pPr>
            <a:r>
              <a:rPr lang="en-US" sz="1800" dirty="0"/>
              <a:t>Important to understand schematics for example this one</a:t>
            </a:r>
            <a:endParaRPr lang="en-IE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31F33-D335-4250-AE83-076200701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320" y="521428"/>
            <a:ext cx="2048556" cy="20023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DB71840-D35D-4845-89AC-D865127E8AC5}"/>
              </a:ext>
            </a:extLst>
          </p:cNvPr>
          <p:cNvSpPr/>
          <p:nvPr/>
        </p:nvSpPr>
        <p:spPr>
          <a:xfrm>
            <a:off x="8904335" y="1312756"/>
            <a:ext cx="457356" cy="310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5954731-742E-4B14-A3E3-B87FB95A9CDE}"/>
              </a:ext>
            </a:extLst>
          </p:cNvPr>
          <p:cNvSpPr/>
          <p:nvPr/>
        </p:nvSpPr>
        <p:spPr>
          <a:xfrm>
            <a:off x="10175846" y="83890"/>
            <a:ext cx="377504" cy="369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E3021-B9A3-43CA-86A9-CE92CBB3B713}"/>
              </a:ext>
            </a:extLst>
          </p:cNvPr>
          <p:cNvSpPr/>
          <p:nvPr/>
        </p:nvSpPr>
        <p:spPr>
          <a:xfrm>
            <a:off x="11115413" y="2340528"/>
            <a:ext cx="249273" cy="3858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D894EEA6-D889-49F3-81BD-34228CFE5D39}"/>
              </a:ext>
            </a:extLst>
          </p:cNvPr>
          <p:cNvSpPr/>
          <p:nvPr/>
        </p:nvSpPr>
        <p:spPr>
          <a:xfrm>
            <a:off x="11258026" y="964735"/>
            <a:ext cx="528506" cy="2684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0B49E-B6ED-477E-9337-EB4A3FFB50A5}"/>
              </a:ext>
            </a:extLst>
          </p:cNvPr>
          <p:cNvSpPr/>
          <p:nvPr/>
        </p:nvSpPr>
        <p:spPr>
          <a:xfrm>
            <a:off x="7582124" y="1312756"/>
            <a:ext cx="13580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Power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B56C2-3FB8-41F7-81BF-33286CCC9045}"/>
              </a:ext>
            </a:extLst>
          </p:cNvPr>
          <p:cNvSpPr/>
          <p:nvPr/>
        </p:nvSpPr>
        <p:spPr>
          <a:xfrm>
            <a:off x="10936468" y="2726422"/>
            <a:ext cx="5677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3B36C-27E7-4E7F-A90E-D4D37AD6578F}"/>
              </a:ext>
            </a:extLst>
          </p:cNvPr>
          <p:cNvSpPr/>
          <p:nvPr/>
        </p:nvSpPr>
        <p:spPr>
          <a:xfrm>
            <a:off x="11303115" y="1231591"/>
            <a:ext cx="8691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resistor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F8490-78B2-4B86-8BBB-0A3E3BB86583}"/>
              </a:ext>
            </a:extLst>
          </p:cNvPr>
          <p:cNvSpPr/>
          <p:nvPr/>
        </p:nvSpPr>
        <p:spPr>
          <a:xfrm>
            <a:off x="10473667" y="0"/>
            <a:ext cx="8210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button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831318-1A61-416B-81AD-AB2EC23F9E8A}"/>
              </a:ext>
            </a:extLst>
          </p:cNvPr>
          <p:cNvSpPr/>
          <p:nvPr/>
        </p:nvSpPr>
        <p:spPr>
          <a:xfrm>
            <a:off x="239596" y="2391923"/>
            <a:ext cx="5137747" cy="30162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 are two types of circuits serial and parallel . Serial circuits has only one route for</a:t>
            </a:r>
          </a:p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 if one component is not working the route does not work. Parallel circuits has many</a:t>
            </a:r>
          </a:p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routes altogether for example your kitchen is a parallel circuit because if one thing does not </a:t>
            </a:r>
          </a:p>
          <a:p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other components still work. This circuit on the top is serial and the bottom is parallel . So if the first resistor does not work the other works because that circuit has more than one route to the power source.</a:t>
            </a:r>
          </a:p>
          <a:p>
            <a:endParaRPr 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B66B89-2853-462A-A792-BDFBADECE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00000" flipV="1">
            <a:off x="6516260" y="3165271"/>
            <a:ext cx="3489792" cy="2002348"/>
          </a:xfrm>
          <a:prstGeom prst="rect">
            <a:avLst/>
          </a:prstGeom>
        </p:spPr>
      </p:pic>
      <p:sp>
        <p:nvSpPr>
          <p:cNvPr id="22" name="Arrow: Left 21">
            <a:extLst>
              <a:ext uri="{FF2B5EF4-FFF2-40B4-BE49-F238E27FC236}">
                <a16:creationId xmlns:a16="http://schemas.microsoft.com/office/drawing/2014/main" id="{C621F7BA-D6FE-4C54-867A-474123096249}"/>
              </a:ext>
            </a:extLst>
          </p:cNvPr>
          <p:cNvSpPr/>
          <p:nvPr/>
        </p:nvSpPr>
        <p:spPr>
          <a:xfrm>
            <a:off x="9571839" y="4233679"/>
            <a:ext cx="981511" cy="189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C9FC30A-4453-4B8A-A9F6-465E21D65D00}"/>
              </a:ext>
            </a:extLst>
          </p:cNvPr>
          <p:cNvSpPr/>
          <p:nvPr/>
        </p:nvSpPr>
        <p:spPr>
          <a:xfrm>
            <a:off x="8061820" y="2600587"/>
            <a:ext cx="249273" cy="1156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A917292-02BB-4F55-B57A-175A194D626A}"/>
              </a:ext>
            </a:extLst>
          </p:cNvPr>
          <p:cNvSpPr/>
          <p:nvPr/>
        </p:nvSpPr>
        <p:spPr>
          <a:xfrm>
            <a:off x="6157519" y="3756817"/>
            <a:ext cx="981512" cy="370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3DDF3D-1BFB-4BE4-99E8-6331E9F3DB18}"/>
              </a:ext>
            </a:extLst>
          </p:cNvPr>
          <p:cNvSpPr/>
          <p:nvPr/>
        </p:nvSpPr>
        <p:spPr>
          <a:xfrm>
            <a:off x="10553350" y="4067365"/>
            <a:ext cx="1686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Power source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BCA02-85F1-4EE9-A6F1-6734C567169A}"/>
              </a:ext>
            </a:extLst>
          </p:cNvPr>
          <p:cNvSpPr/>
          <p:nvPr/>
        </p:nvSpPr>
        <p:spPr>
          <a:xfrm>
            <a:off x="7747088" y="2207225"/>
            <a:ext cx="8691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resistor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D7B63E-F1B7-461C-9F43-5116F87D998F}"/>
              </a:ext>
            </a:extLst>
          </p:cNvPr>
          <p:cNvSpPr/>
          <p:nvPr/>
        </p:nvSpPr>
        <p:spPr>
          <a:xfrm>
            <a:off x="5308906" y="3728811"/>
            <a:ext cx="8691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resistor</a:t>
            </a:r>
          </a:p>
        </p:txBody>
      </p:sp>
    </p:spTree>
    <p:extLst>
      <p:ext uri="{BB962C8B-B14F-4D97-AF65-F5344CB8AC3E}">
        <p14:creationId xmlns:p14="http://schemas.microsoft.com/office/powerpoint/2010/main" val="42593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63"/>
    </mc:Choice>
    <mc:Fallback xmlns="">
      <p:transition spd="slow" advTm="208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7E4-FE08-4F20-A753-AB62DAF0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296" y="215011"/>
            <a:ext cx="4072346" cy="408109"/>
          </a:xfrm>
        </p:spPr>
        <p:txBody>
          <a:bodyPr>
            <a:normAutofit/>
          </a:bodyPr>
          <a:lstStyle/>
          <a:p>
            <a:r>
              <a:rPr lang="en-US" sz="1800" dirty="0"/>
              <a:t>Programing with the Arduino</a:t>
            </a:r>
            <a:endParaRPr lang="en-IE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82398-CA96-4F3A-8D3A-608EAFAAB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706" y="3071407"/>
            <a:ext cx="3434782" cy="207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There are two main functions that you always put , void setup and void loop</a:t>
            </a:r>
          </a:p>
          <a:p>
            <a:pPr marL="0" indent="0">
              <a:buNone/>
            </a:pPr>
            <a:r>
              <a:rPr lang="en-US" sz="1400" dirty="0"/>
              <a:t>Void setup is only doing it ounce like setting the pins and void loop is going to run the code over again and again just like an LED.</a:t>
            </a:r>
            <a:endParaRPr lang="en-IE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EC622-5E48-4F58-BFE7-E44DBA7B0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88" y="419065"/>
            <a:ext cx="3161419" cy="22318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39A894-FD49-4BD0-98FE-36EBB6A0D675}"/>
              </a:ext>
            </a:extLst>
          </p:cNvPr>
          <p:cNvSpPr/>
          <p:nvPr/>
        </p:nvSpPr>
        <p:spPr>
          <a:xfrm>
            <a:off x="8073005" y="770330"/>
            <a:ext cx="3744936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have to make a variable that makes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switch state which is equals to zero.</a:t>
            </a:r>
          </a:p>
          <a:p>
            <a:endParaRPr 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D7008-C874-45C6-96FC-E6BA02C2EAF5}"/>
              </a:ext>
            </a:extLst>
          </p:cNvPr>
          <p:cNvSpPr/>
          <p:nvPr/>
        </p:nvSpPr>
        <p:spPr>
          <a:xfrm>
            <a:off x="8073001" y="1265969"/>
            <a:ext cx="374493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 the code sent from the computer is 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Received by the microprocessor and it </a:t>
            </a:r>
          </a:p>
          <a:p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Runs the code for the circuit. You always have to set up the pins on the Arduinos 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Like putting the pins that are output and input.</a:t>
            </a:r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3AAC39-DB19-4646-A469-648A3FEC771A}"/>
              </a:ext>
            </a:extLst>
          </p:cNvPr>
          <p:cNvSpPr/>
          <p:nvPr/>
        </p:nvSpPr>
        <p:spPr>
          <a:xfrm>
            <a:off x="8073001" y="2650964"/>
            <a:ext cx="4075155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your variable wants to be turned on you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 the pin that will receive voltage. In this 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Programming high is on and low is off also to 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 it wait you put on delay 1000 is one 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Second.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1DC56-39EA-41C3-8692-F1751D552F48}"/>
              </a:ext>
            </a:extLst>
          </p:cNvPr>
          <p:cNvSpPr/>
          <p:nvPr/>
        </p:nvSpPr>
        <p:spPr>
          <a:xfrm>
            <a:off x="374058" y="916631"/>
            <a:ext cx="2813132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 switch State = 0;</a:t>
            </a:r>
          </a:p>
          <a:p>
            <a:pPr algn="ctr"/>
            <a:endParaRPr lang="en-US" sz="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void setup()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Mode(2, INPUT);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Mode(3, OUTPUT);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Mode(4, OUTPUT);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Mode(5, OUTPUT);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  <a:p>
            <a:pPr algn="ctr"/>
            <a:endParaRPr lang="en-US" sz="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void loop()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switch State = digital Read(2);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if (switch State == LOW) {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HIGH);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delay(250);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LOW);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delay(250);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}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else {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LOW);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Write(5, HIGH);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delay(2000);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HIGH);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Write(5, LOW);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delay(250);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delay(2250);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LOW);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HIGH);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delay(2250);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}</a:t>
            </a:r>
          </a:p>
          <a:p>
            <a:pPr algn="ctr"/>
            <a:r>
              <a:rPr lang="en-US" sz="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  <a:endParaRPr lang="en-US" sz="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D5709-2550-4B8A-9768-410DEC022BE4}"/>
              </a:ext>
            </a:extLst>
          </p:cNvPr>
          <p:cNvSpPr/>
          <p:nvPr/>
        </p:nvSpPr>
        <p:spPr>
          <a:xfrm>
            <a:off x="110652" y="126677"/>
            <a:ext cx="35894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here is the code for the basic traffic lights</a:t>
            </a:r>
          </a:p>
        </p:txBody>
      </p:sp>
      <p:pic>
        <p:nvPicPr>
          <p:cNvPr id="24" name="WIN_20200204_12_36_06_Pro">
            <a:hlinkClick r:id="" action="ppaction://media"/>
            <a:extLst>
              <a:ext uri="{FF2B5EF4-FFF2-40B4-BE49-F238E27FC236}">
                <a16:creationId xmlns:a16="http://schemas.microsoft.com/office/drawing/2014/main" id="{EC63E4ED-B141-4988-9486-E84206F117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6773" y="4173249"/>
            <a:ext cx="3065727" cy="16751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63B452-1CB6-44A0-AA64-B3E1AC013D03}"/>
              </a:ext>
            </a:extLst>
          </p:cNvPr>
          <p:cNvSpPr/>
          <p:nvPr/>
        </p:nvSpPr>
        <p:spPr>
          <a:xfrm>
            <a:off x="8004874" y="6331327"/>
            <a:ext cx="38811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the code run on the circuit.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914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4484">
        <p15:prstTrans prst="fallOver"/>
      </p:transition>
    </mc:Choice>
    <mc:Fallback xmlns="">
      <p:transition spd="slow" advTm="244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573" objId="24"/>
        <p14:stopEvt time="24484" objId="2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9F57-E558-400E-B38B-E9049FF7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17336"/>
            <a:ext cx="3208280" cy="705453"/>
          </a:xfrm>
        </p:spPr>
        <p:txBody>
          <a:bodyPr/>
          <a:lstStyle/>
          <a:p>
            <a:r>
              <a:rPr lang="en-US" dirty="0"/>
              <a:t>The project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07DDD-D5C0-4445-8C62-271EC4A6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122029"/>
            <a:ext cx="8149396" cy="9584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was not really hard to make this final project because I already made the first one and now this one is just adding 3 more LEDs.</a:t>
            </a:r>
            <a:endParaRPr lang="en-I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A15EB-8736-4A13-8C9B-3E1DD07207B3}"/>
              </a:ext>
            </a:extLst>
          </p:cNvPr>
          <p:cNvSpPr/>
          <p:nvPr/>
        </p:nvSpPr>
        <p:spPr>
          <a:xfrm>
            <a:off x="-117471" y="2080471"/>
            <a:ext cx="2793559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 switch State = 0;</a:t>
            </a:r>
          </a:p>
          <a:p>
            <a:pPr algn="ctr"/>
            <a:endParaRPr lang="en-US" sz="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void setup()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Mode(2, INPUT);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Mode(3, OUTPUT);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Mode(4, OUTPUT);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Mode(5, OUTPUT);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Mode(8, OUTPUT);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Mode(9, OUTPUT);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pin Mode(10, OUTPUT);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  <a:p>
            <a:pPr algn="ctr"/>
            <a:endParaRPr lang="en-US" sz="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void loop()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switch State = digital Read(2);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if (switch State == LOW) {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HIGH);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Write(8,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Write(9,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Write(10,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delay(250);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LOW);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Write(9,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delay(250);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}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else {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Write(5,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Write(8,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Write(9,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Write(10,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7FA50-2367-4250-9837-DA88E606F241}"/>
              </a:ext>
            </a:extLst>
          </p:cNvPr>
          <p:cNvSpPr/>
          <p:nvPr/>
        </p:nvSpPr>
        <p:spPr>
          <a:xfrm>
            <a:off x="2102350" y="2850592"/>
            <a:ext cx="1430200" cy="39087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delay(5000);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Write(5,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digital Write(9,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Write(8, LOW);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delay(1250);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delay(2250);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Write(10,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Write(9, LOW);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Write(5, LOW);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delay(3250);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delay(2250);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Write(4,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Write(3,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Write(10,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Write(9, LOW);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digital Write(5, LOW); 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delay(2250);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digital Write(4,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digital Write(10, LOW);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digital Write(5, HIGH);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digital Write(9, HIGH);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delay(2250);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}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</a:p>
          <a:p>
            <a:pPr algn="ctr"/>
            <a:r>
              <a:rPr lang="en-US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  <a:endParaRPr lang="en-US" sz="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25378-2793-4E01-89C4-EAEA1D792B09}"/>
              </a:ext>
            </a:extLst>
          </p:cNvPr>
          <p:cNvSpPr/>
          <p:nvPr/>
        </p:nvSpPr>
        <p:spPr>
          <a:xfrm>
            <a:off x="2209007" y="2142703"/>
            <a:ext cx="13331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is the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94E19-60F3-46B8-88FA-AEAC4B8B206C}"/>
              </a:ext>
            </a:extLst>
          </p:cNvPr>
          <p:cNvSpPr/>
          <p:nvPr/>
        </p:nvSpPr>
        <p:spPr>
          <a:xfrm>
            <a:off x="5923532" y="4294076"/>
            <a:ext cx="37930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is the final point of the project/video</a:t>
            </a:r>
          </a:p>
        </p:txBody>
      </p:sp>
      <p:pic>
        <p:nvPicPr>
          <p:cNvPr id="8" name="WIN_20200204_13_09_44_Pro">
            <a:hlinkClick r:id="" action="ppaction://media"/>
            <a:extLst>
              <a:ext uri="{FF2B5EF4-FFF2-40B4-BE49-F238E27FC236}">
                <a16:creationId xmlns:a16="http://schemas.microsoft.com/office/drawing/2014/main" id="{0D1588FB-0976-4417-A789-3818CEB6A68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3532" y="2142703"/>
            <a:ext cx="3714027" cy="20891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A7DCC-727F-4FBF-9CEA-D0003B69CC84}"/>
              </a:ext>
            </a:extLst>
          </p:cNvPr>
          <p:cNvSpPr/>
          <p:nvPr/>
        </p:nvSpPr>
        <p:spPr>
          <a:xfrm>
            <a:off x="4754547" y="5134059"/>
            <a:ext cx="63401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listening to my presentation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my projec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t. I hoped you enjoyed it.</a:t>
            </a:r>
            <a:endParaRPr lang="en-US" sz="2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39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3535">
        <p15:prstTrans prst="curtains"/>
      </p:transition>
    </mc:Choice>
    <mc:Fallback xmlns="">
      <p:transition spd="slow" advTm="235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576" objId="8"/>
        <p14:stopEvt time="23535" objId="8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318</TotalTime>
  <Words>1605</Words>
  <Application>Microsoft Office PowerPoint</Application>
  <PresentationFormat>Widescreen</PresentationFormat>
  <Paragraphs>196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Slice</vt:lpstr>
      <vt:lpstr>Christian traffic circuit</vt:lpstr>
      <vt:lpstr>Step 1 :KOWING WHAT YOU WORK WITH</vt:lpstr>
      <vt:lpstr>The Arduino </vt:lpstr>
      <vt:lpstr>The components</vt:lpstr>
      <vt:lpstr>Step 2 : knowing the circuits</vt:lpstr>
      <vt:lpstr>More information about circuits</vt:lpstr>
      <vt:lpstr>Programing with the Arduino</vt:lpstr>
      <vt:lpstr>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Christian traffic circuit</dc:title>
  <dc:creator>Coder Dojo</dc:creator>
  <cp:lastModifiedBy>Kristina Turean</cp:lastModifiedBy>
  <cp:revision>29</cp:revision>
  <dcterms:created xsi:type="dcterms:W3CDTF">2020-02-01T11:30:56Z</dcterms:created>
  <dcterms:modified xsi:type="dcterms:W3CDTF">2020-02-14T20:59:10Z</dcterms:modified>
</cp:coreProperties>
</file>